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7" r:id="rId6"/>
    <p:sldId id="266" r:id="rId7"/>
    <p:sldId id="270" r:id="rId8"/>
    <p:sldId id="273" r:id="rId9"/>
    <p:sldId id="301" r:id="rId10"/>
    <p:sldId id="300" r:id="rId11"/>
    <p:sldId id="274" r:id="rId12"/>
    <p:sldId id="275" r:id="rId13"/>
    <p:sldId id="276" r:id="rId14"/>
    <p:sldId id="282" r:id="rId15"/>
    <p:sldId id="283" r:id="rId16"/>
    <p:sldId id="284" r:id="rId17"/>
    <p:sldId id="285" r:id="rId18"/>
    <p:sldId id="286" r:id="rId19"/>
    <p:sldId id="287" r:id="rId20"/>
    <p:sldId id="271" r:id="rId21"/>
    <p:sldId id="272" r:id="rId22"/>
    <p:sldId id="277" r:id="rId23"/>
    <p:sldId id="278" r:id="rId24"/>
    <p:sldId id="279" r:id="rId25"/>
    <p:sldId id="280" r:id="rId26"/>
    <p:sldId id="281" r:id="rId27"/>
    <p:sldId id="288" r:id="rId28"/>
    <p:sldId id="289" r:id="rId29"/>
    <p:sldId id="290" r:id="rId30"/>
    <p:sldId id="291" r:id="rId31"/>
    <p:sldId id="292" r:id="rId32"/>
    <p:sldId id="293" r:id="rId33"/>
    <p:sldId id="269" r:id="rId34"/>
    <p:sldId id="294" r:id="rId35"/>
    <p:sldId id="295" r:id="rId36"/>
    <p:sldId id="296" r:id="rId37"/>
    <p:sldId id="297" r:id="rId38"/>
    <p:sldId id="298" r:id="rId39"/>
    <p:sldId id="299" r:id="rId40"/>
    <p:sldId id="265" r:id="rId41"/>
    <p:sldId id="264" r:id="rId42"/>
  </p:sldIdLst>
  <p:sldSz cx="9144000" cy="6858000" type="screen4x3"/>
  <p:notesSz cx="6858000" cy="9144000"/>
  <p:embeddedFontLst>
    <p:embeddedFont>
      <p:font typeface="Tuffy" panose="020B0603060100000000" pitchFamily="34" charset="0"/>
      <p:regular r:id="rId43"/>
      <p:bold r:id="rId44"/>
      <p:italic r:id="rId45"/>
      <p:boldItalic r:id="rId46"/>
    </p:embeddedFont>
    <p:embeddedFont>
      <p:font typeface="Sassoon Infant Md" panose="02000603050000020003" pitchFamily="50" charset="0"/>
      <p:regular r:id="rId47"/>
    </p:embeddedFont>
    <p:embeddedFont>
      <p:font typeface="Twinkl" pitchFamily="2" charset="0"/>
      <p:regular r:id="rId48"/>
      <p:bold r:id="rId49"/>
    </p:embeddedFont>
    <p:embeddedFont>
      <p:font typeface="Sassoon Infant Rg" panose="02000503030000020003" pitchFamily="50" charset="0"/>
      <p:regular r:id="rId50"/>
      <p:bold r:id="rId51"/>
    </p:embeddedFont>
    <p:embeddedFont>
      <p:font typeface="Twinkl SemiBold" pitchFamily="2" charset="0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216" y="96"/>
      </p:cViewPr>
      <p:guideLst>
        <p:guide orient="horz" pos="2160"/>
        <p:guide pos="2880"/>
        <p:guide pos="295"/>
        <p:guide pos="476"/>
        <p:guide pos="5284"/>
        <p:guide pos="5443"/>
        <p:guide orient="horz" pos="323"/>
        <p:guide orient="horz" pos="459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Telling the Time | Lesson 1 of 7: Telling the Time in Five-Minute Intervals 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/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22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255979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045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814424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636685"/>
              <a:ext cx="1423893" cy="9788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7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4" name="Oval 3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8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06272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5489" y="4559465"/>
              <a:ext cx="1423893" cy="10299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30 minutes past 9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(half past 9)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700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2211"/>
          <a:stretch/>
        </p:blipFill>
        <p:spPr>
          <a:xfrm>
            <a:off x="755650" y="1984443"/>
            <a:ext cx="7632700" cy="4105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the Blank Clock Face Sheet.</a:t>
            </a:r>
          </a:p>
          <a:p>
            <a:pPr algn="ctr"/>
            <a:r>
              <a:rPr lang="en-GB" dirty="0">
                <a:latin typeface="Twinkl" pitchFamily="50" charset="0"/>
              </a:rPr>
              <a:t>Draw hands on the clocks to show these times: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16458" y="2268672"/>
            <a:ext cx="1533525" cy="1533525"/>
            <a:chOff x="3100429" y="4428981"/>
            <a:chExt cx="1533525" cy="1533525"/>
          </a:xfrm>
        </p:grpSpPr>
        <p:sp>
          <p:nvSpPr>
            <p:cNvPr id="20" name="Oval 1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a.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5 past 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08014" y="2268672"/>
            <a:ext cx="1533525" cy="1533525"/>
            <a:chOff x="3100429" y="4428981"/>
            <a:chExt cx="1533525" cy="1533525"/>
          </a:xfrm>
        </p:grpSpPr>
        <p:sp>
          <p:nvSpPr>
            <p:cNvPr id="47" name="Oval 4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b.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25 past 11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99570" y="2268672"/>
            <a:ext cx="1533525" cy="1533525"/>
            <a:chOff x="3100429" y="4428981"/>
            <a:chExt cx="1533525" cy="1533525"/>
          </a:xfrm>
        </p:grpSpPr>
        <p:sp>
          <p:nvSpPr>
            <p:cNvPr id="50" name="Oval 4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55244" y="4500349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c.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past 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516458" y="4179093"/>
            <a:ext cx="1533525" cy="1533525"/>
            <a:chOff x="3100429" y="4428981"/>
            <a:chExt cx="1533525" cy="1533525"/>
          </a:xfrm>
        </p:grpSpPr>
        <p:sp>
          <p:nvSpPr>
            <p:cNvPr id="53" name="Oval 5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d.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past 7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05236" y="4179093"/>
            <a:ext cx="1533525" cy="1533525"/>
            <a:chOff x="3100429" y="4428981"/>
            <a:chExt cx="1533525" cy="1533525"/>
          </a:xfrm>
        </p:grpSpPr>
        <p:sp>
          <p:nvSpPr>
            <p:cNvPr id="56" name="Oval 55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e.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10 past 6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94014" y="4179093"/>
            <a:ext cx="1533525" cy="1533525"/>
            <a:chOff x="3100429" y="4428981"/>
            <a:chExt cx="1533525" cy="1533525"/>
          </a:xfrm>
        </p:grpSpPr>
        <p:sp>
          <p:nvSpPr>
            <p:cNvPr id="59" name="Oval 58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159418" y="4569042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f.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past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1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a) 5 past 8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1104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50126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6972" y="3903236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2696" y="4019671"/>
              <a:ext cx="20817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1, the small hand points just after the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4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b) 25 past 11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561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6111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3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11141"/>
              <a:ext cx="2058067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points to the 5, the small hand points almost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11 and 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0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c) quarter past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520512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50896" y="3903236"/>
            <a:ext cx="2058067" cy="2034415"/>
            <a:chOff x="6596620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6620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3, the small hand points a quarter of the 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5 and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4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d) 20 past 7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7026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330653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9592" y="3903236"/>
            <a:ext cx="2058067" cy="2034415"/>
            <a:chOff x="6585316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5316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4, the small hand points just before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7 and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7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10 past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60019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12089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85223"/>
              <a:ext cx="2058067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2, the small hand points just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4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f) quarter past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274698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35006"/>
              <a:ext cx="2058067" cy="1569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3, the small hand points a quarter of the way  between the 1 and the 2.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6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Telling the Time in Five-Minute Intervals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anticlockwise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to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5" name="Group 4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Rectangle 18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</p:spTree>
    <p:extLst>
      <p:ext uri="{BB962C8B-B14F-4D97-AF65-F5344CB8AC3E}">
        <p14:creationId xmlns:p14="http://schemas.microsoft.com/office/powerpoint/2010/main" val="35661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7075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to 6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79992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63162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2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7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to 8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003556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027926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8" name="Oval 3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09467" y="4428981"/>
            <a:ext cx="1544625" cy="1533525"/>
            <a:chOff x="6595250" y="4359352"/>
            <a:chExt cx="15446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95250" y="4831266"/>
              <a:ext cx="1544625" cy="66862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15 minutes to 2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(quarter to 2)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6200000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12657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9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to 12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39869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86423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1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8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to 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594814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59523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the Blank Clock Face Sheet.</a:t>
            </a:r>
          </a:p>
          <a:p>
            <a:pPr algn="ctr"/>
            <a:r>
              <a:rPr lang="en-GB" dirty="0">
                <a:latin typeface="Twinkl" pitchFamily="50" charset="0"/>
              </a:rPr>
              <a:t>Draw hands on the clocks to show these times: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2211"/>
          <a:stretch/>
        </p:blipFill>
        <p:spPr>
          <a:xfrm>
            <a:off x="755650" y="1984443"/>
            <a:ext cx="7632700" cy="410507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16458" y="2268672"/>
            <a:ext cx="1533525" cy="1533525"/>
            <a:chOff x="3100429" y="4428981"/>
            <a:chExt cx="1533525" cy="1533525"/>
          </a:xfrm>
        </p:grpSpPr>
        <p:sp>
          <p:nvSpPr>
            <p:cNvPr id="17" name="Oval 1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a.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5 to 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08014" y="2268672"/>
            <a:ext cx="1533525" cy="1533525"/>
            <a:chOff x="3100429" y="4428981"/>
            <a:chExt cx="1533525" cy="1533525"/>
          </a:xfrm>
        </p:grpSpPr>
        <p:sp>
          <p:nvSpPr>
            <p:cNvPr id="21" name="Oval 20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b.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25 to 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9570" y="2268672"/>
            <a:ext cx="1533525" cy="1533525"/>
            <a:chOff x="3100429" y="4428981"/>
            <a:chExt cx="1533525" cy="1533525"/>
          </a:xfrm>
        </p:grpSpPr>
        <p:sp>
          <p:nvSpPr>
            <p:cNvPr id="24" name="Oval 23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4" y="4500349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c.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to 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16458" y="4179093"/>
            <a:ext cx="1533525" cy="1533525"/>
            <a:chOff x="3100429" y="4428981"/>
            <a:chExt cx="1533525" cy="1533525"/>
          </a:xfrm>
        </p:grpSpPr>
        <p:sp>
          <p:nvSpPr>
            <p:cNvPr id="27" name="Oval 2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d.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to 11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05236" y="4179093"/>
            <a:ext cx="1533525" cy="1533525"/>
            <a:chOff x="3100429" y="4428981"/>
            <a:chExt cx="1533525" cy="1533525"/>
          </a:xfrm>
        </p:grpSpPr>
        <p:sp>
          <p:nvSpPr>
            <p:cNvPr id="30" name="Oval 2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e.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10 to 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4014" y="4179093"/>
            <a:ext cx="1533525" cy="1533525"/>
            <a:chOff x="3100429" y="4428981"/>
            <a:chExt cx="1533525" cy="1533525"/>
          </a:xfrm>
        </p:grpSpPr>
        <p:sp>
          <p:nvSpPr>
            <p:cNvPr id="33" name="Oval 3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55244" y="4753709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f.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to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6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81172"/>
              <a:ext cx="20817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11, the small hand points almost to the 9.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a) 5 to 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80735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041498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99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35006"/>
              <a:ext cx="20817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7, the small hand points just after halfway between the 2 and the 3.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b) 25 to 3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60439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75320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35006"/>
              <a:ext cx="20817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9, the small hand points three quarters of the way between the 9 and the 10.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c) quarter to 10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6200000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54720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11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5-minute intervals.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tell the time in 5-minute intervals. </a:t>
            </a:r>
          </a:p>
          <a:p>
            <a:r>
              <a:rPr lang="en-GB" dirty="0"/>
              <a:t>I can write the time in 5-minute intervals. 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958117"/>
              <a:ext cx="20817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8, the small hand just after halfway between the 10 and the 11.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d) 20 to 11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40533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9172628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87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81172"/>
              <a:ext cx="20817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10, the small hand points just before the 2.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10 to 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9822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159214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4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958117"/>
              <a:ext cx="20817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8, the small hand just after halfway between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the 7 and the 8.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f) 20 to 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395086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89504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4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55650" y="716162"/>
            <a:ext cx="78851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600" dirty="0">
                <a:latin typeface="+mj-lt"/>
              </a:rPr>
              <a:t>Telling the Time in </a:t>
            </a:r>
          </a:p>
          <a:p>
            <a:pPr algn="ctr"/>
            <a:r>
              <a:rPr lang="en-GB" sz="3600" dirty="0">
                <a:latin typeface="+mj-lt"/>
              </a:rPr>
              <a:t>Five-Minute Intervals</a:t>
            </a:r>
            <a:endParaRPr lang="en-GB" sz="3500" dirty="0">
              <a:latin typeface="+mj-lt"/>
            </a:endParaRPr>
          </a:p>
        </p:txBody>
      </p:sp>
      <p:pic>
        <p:nvPicPr>
          <p:cNvPr id="5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0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64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18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72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26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80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34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88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42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3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3 and the small hand past the 4?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7580395">
            <a:off x="4762357" y="2939814"/>
            <a:ext cx="136736" cy="1756668"/>
          </a:xfrm>
          <a:prstGeom prst="rect">
            <a:avLst/>
          </a:prstGeom>
        </p:spPr>
      </p:pic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Oval 20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61721" y="4499413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15 minutes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4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(quarter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7 and the small hand between the 11 and 12?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596137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77290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to 12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11 and the small hand just before the 7?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797328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2487869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to 7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5 and the small hand between the 8 and 9?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6241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5115688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8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4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4 and the small hand between the 1 and 2?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316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500119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1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1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8 and the small hand between the 5 and 6?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401093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083095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to 6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3419" y="14869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Look at the times on the next screen. Set your clock to show these times.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3018" y="549287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grpSp>
          <p:nvGrpSpPr>
            <p:cNvPr id="12" name="Group 11"/>
            <p:cNvGrpSpPr/>
            <p:nvPr/>
          </p:nvGrpSpPr>
          <p:grpSpPr>
            <a:xfrm>
              <a:off x="753420" y="1985318"/>
              <a:ext cx="7634930" cy="4107507"/>
              <a:chOff x="753420" y="1985318"/>
              <a:chExt cx="7634930" cy="410750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7" t="23584" r="1051" b="1959"/>
              <a:stretch/>
            </p:blipFill>
            <p:spPr>
              <a:xfrm>
                <a:off x="753420" y="1985318"/>
                <a:ext cx="7634930" cy="410750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5" r="10991" b="37847"/>
              <a:stretch/>
            </p:blipFill>
            <p:spPr>
              <a:xfrm>
                <a:off x="753420" y="3157433"/>
                <a:ext cx="7634930" cy="2935392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2880655" y="2506679"/>
              <a:ext cx="3378226" cy="3378226"/>
              <a:chOff x="2880655" y="2506679"/>
              <a:chExt cx="3378226" cy="337822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Oval 8"/>
              <p:cNvSpPr/>
              <p:nvPr/>
            </p:nvSpPr>
            <p:spPr>
              <a:xfrm>
                <a:off x="2880655" y="2506679"/>
                <a:ext cx="3378226" cy="33782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3219" y="2717303"/>
                <a:ext cx="2137561" cy="28329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5-minute intervals.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tell the time in 5-minute intervals. </a:t>
            </a:r>
          </a:p>
          <a:p>
            <a:r>
              <a:rPr lang="en-GB" dirty="0"/>
              <a:t>I can write the time in 5-minute intervals.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57" y="56828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30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3018" y="549287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53419" y="14869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Click on the times to reveal the answers.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15290" y="2091462"/>
            <a:ext cx="1197032" cy="1197032"/>
            <a:chOff x="1715809" y="2095761"/>
            <a:chExt cx="1197032" cy="1197032"/>
          </a:xfrm>
        </p:grpSpPr>
        <p:sp>
          <p:nvSpPr>
            <p:cNvPr id="3" name="Oval 2"/>
            <p:cNvSpPr/>
            <p:nvPr/>
          </p:nvSpPr>
          <p:spPr>
            <a:xfrm>
              <a:off x="1715809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51922" y="2483075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5 o’clock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28290" y="2095761"/>
            <a:ext cx="1197032" cy="1197032"/>
            <a:chOff x="3228290" y="2095761"/>
            <a:chExt cx="1197032" cy="1197032"/>
          </a:xfrm>
        </p:grpSpPr>
        <p:sp>
          <p:nvSpPr>
            <p:cNvPr id="15" name="Oval 14"/>
            <p:cNvSpPr/>
            <p:nvPr/>
          </p:nvSpPr>
          <p:spPr>
            <a:xfrm>
              <a:off x="3228290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64403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40772" y="2095761"/>
            <a:ext cx="1197032" cy="1197032"/>
            <a:chOff x="4740772" y="2095761"/>
            <a:chExt cx="1197032" cy="1197032"/>
          </a:xfrm>
        </p:grpSpPr>
        <p:sp>
          <p:nvSpPr>
            <p:cNvPr id="16" name="Oval 15"/>
            <p:cNvSpPr/>
            <p:nvPr/>
          </p:nvSpPr>
          <p:spPr>
            <a:xfrm>
              <a:off x="4740772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76885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53253" y="2095761"/>
            <a:ext cx="1197032" cy="1197032"/>
            <a:chOff x="6253253" y="2095761"/>
            <a:chExt cx="1197032" cy="1197032"/>
          </a:xfrm>
        </p:grpSpPr>
        <p:sp>
          <p:nvSpPr>
            <p:cNvPr id="17" name="Oval 16"/>
            <p:cNvSpPr/>
            <p:nvPr/>
          </p:nvSpPr>
          <p:spPr>
            <a:xfrm>
              <a:off x="6253253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89366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11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15809" y="3445476"/>
            <a:ext cx="1197032" cy="1197032"/>
            <a:chOff x="1715809" y="3445476"/>
            <a:chExt cx="1197032" cy="1197032"/>
          </a:xfrm>
        </p:grpSpPr>
        <p:sp>
          <p:nvSpPr>
            <p:cNvPr id="26" name="Oval 25"/>
            <p:cNvSpPr/>
            <p:nvPr/>
          </p:nvSpPr>
          <p:spPr>
            <a:xfrm>
              <a:off x="1715809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51922" y="3699792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10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28290" y="3445476"/>
            <a:ext cx="1197032" cy="1197032"/>
            <a:chOff x="3228290" y="3445476"/>
            <a:chExt cx="1197032" cy="1197032"/>
          </a:xfrm>
        </p:grpSpPr>
        <p:sp>
          <p:nvSpPr>
            <p:cNvPr id="27" name="Oval 26"/>
            <p:cNvSpPr/>
            <p:nvPr/>
          </p:nvSpPr>
          <p:spPr>
            <a:xfrm>
              <a:off x="3228290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64403" y="369429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40772" y="3445476"/>
            <a:ext cx="1197032" cy="1197032"/>
            <a:chOff x="4740772" y="3445476"/>
            <a:chExt cx="1197032" cy="1197032"/>
          </a:xfrm>
        </p:grpSpPr>
        <p:sp>
          <p:nvSpPr>
            <p:cNvPr id="28" name="Oval 27"/>
            <p:cNvSpPr/>
            <p:nvPr/>
          </p:nvSpPr>
          <p:spPr>
            <a:xfrm>
              <a:off x="4740772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6885" y="3841950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6 o’clock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53253" y="3445476"/>
            <a:ext cx="1197032" cy="1197032"/>
            <a:chOff x="6253253" y="3445476"/>
            <a:chExt cx="1197032" cy="1197032"/>
          </a:xfrm>
        </p:grpSpPr>
        <p:sp>
          <p:nvSpPr>
            <p:cNvPr id="29" name="Oval 28"/>
            <p:cNvSpPr/>
            <p:nvPr/>
          </p:nvSpPr>
          <p:spPr>
            <a:xfrm>
              <a:off x="6253253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89366" y="370345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715809" y="4795191"/>
            <a:ext cx="1197032" cy="1197032"/>
            <a:chOff x="1715809" y="4795191"/>
            <a:chExt cx="1197032" cy="1197032"/>
          </a:xfrm>
        </p:grpSpPr>
        <p:sp>
          <p:nvSpPr>
            <p:cNvPr id="36" name="Oval 35"/>
            <p:cNvSpPr/>
            <p:nvPr/>
          </p:nvSpPr>
          <p:spPr>
            <a:xfrm>
              <a:off x="1715809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51922" y="5182504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3 o’clock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28290" y="4795191"/>
            <a:ext cx="1197032" cy="1197032"/>
            <a:chOff x="3228290" y="4795191"/>
            <a:chExt cx="1197032" cy="1197032"/>
          </a:xfrm>
        </p:grpSpPr>
        <p:sp>
          <p:nvSpPr>
            <p:cNvPr id="37" name="Oval 36"/>
            <p:cNvSpPr/>
            <p:nvPr/>
          </p:nvSpPr>
          <p:spPr>
            <a:xfrm>
              <a:off x="3228290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264403" y="5044004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7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40772" y="4795191"/>
            <a:ext cx="1197032" cy="1197032"/>
            <a:chOff x="4740772" y="4795191"/>
            <a:chExt cx="1197032" cy="1197032"/>
          </a:xfrm>
        </p:grpSpPr>
        <p:sp>
          <p:nvSpPr>
            <p:cNvPr id="38" name="Oval 37"/>
            <p:cNvSpPr/>
            <p:nvPr/>
          </p:nvSpPr>
          <p:spPr>
            <a:xfrm>
              <a:off x="4740772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76885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53253" y="4795191"/>
            <a:ext cx="1197032" cy="1197032"/>
            <a:chOff x="6253253" y="4795191"/>
            <a:chExt cx="1197032" cy="1197032"/>
          </a:xfrm>
        </p:grpSpPr>
        <p:sp>
          <p:nvSpPr>
            <p:cNvPr id="39" name="Oval 38"/>
            <p:cNvSpPr/>
            <p:nvPr/>
          </p:nvSpPr>
          <p:spPr>
            <a:xfrm>
              <a:off x="6253253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89366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94772" y="2069160"/>
            <a:ext cx="1239852" cy="1232944"/>
            <a:chOff x="634392" y="806090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4392" y="806090"/>
              <a:ext cx="1239852" cy="123294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8990493">
              <a:off x="1222371" y="1074927"/>
              <a:ext cx="63892" cy="68582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>
              <a:off x="1232785" y="916878"/>
              <a:ext cx="48491" cy="1016793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205674" y="2069160"/>
            <a:ext cx="1239852" cy="1232944"/>
            <a:chOff x="1926694" y="916245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1926694" y="916245"/>
              <a:ext cx="1239852" cy="123294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449607">
              <a:off x="2514673" y="1185082"/>
              <a:ext cx="63892" cy="68582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 rot="10800000">
              <a:off x="2528772" y="1019599"/>
              <a:ext cx="48491" cy="1016793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724703" y="2069160"/>
            <a:ext cx="1239852" cy="1232944"/>
            <a:chOff x="3528337" y="82485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528337" y="824854"/>
              <a:ext cx="1239852" cy="123294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367172">
              <a:off x="4116317" y="1098411"/>
              <a:ext cx="63892" cy="68582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4114799" y="937730"/>
              <a:ext cx="76199" cy="10167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30221" y="2069160"/>
            <a:ext cx="1239852" cy="1232944"/>
            <a:chOff x="4827037" y="832552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827037" y="832552"/>
              <a:ext cx="1239852" cy="123294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9340194">
              <a:off x="5415017" y="1106109"/>
              <a:ext cx="63892" cy="68582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5413499" y="943047"/>
              <a:ext cx="76199" cy="1016793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693192" y="3418130"/>
            <a:ext cx="1239852" cy="1232944"/>
            <a:chOff x="885896" y="332130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885896" y="3321304"/>
              <a:ext cx="1239852" cy="123294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964295">
              <a:off x="1473876" y="3594861"/>
              <a:ext cx="63892" cy="68582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1472358" y="3431799"/>
              <a:ext cx="76199" cy="101679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3212071" y="3418130"/>
            <a:ext cx="1239852" cy="1232944"/>
            <a:chOff x="3033461" y="323196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033461" y="3231964"/>
              <a:ext cx="1239852" cy="12329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4856175">
              <a:off x="3621441" y="3505521"/>
              <a:ext cx="63892" cy="68582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3619923" y="3342459"/>
              <a:ext cx="76199" cy="1016793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4715178" y="3418130"/>
            <a:ext cx="1239852" cy="1232944"/>
            <a:chOff x="4643357" y="3313433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643357" y="3313433"/>
              <a:ext cx="1239852" cy="123294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0800000">
              <a:off x="5231337" y="3586990"/>
              <a:ext cx="63892" cy="68582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5230349" y="3421507"/>
              <a:ext cx="76199" cy="1016793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6237040" y="3418130"/>
            <a:ext cx="1239852" cy="1232944"/>
            <a:chOff x="6310599" y="3368719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10599" y="3368719"/>
              <a:ext cx="1239852" cy="123294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520551">
              <a:off x="6898579" y="3642276"/>
              <a:ext cx="63892" cy="685829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6892425" y="3480853"/>
              <a:ext cx="76199" cy="1016793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1695594" y="4764496"/>
            <a:ext cx="1239852" cy="1232944"/>
            <a:chOff x="581461" y="4200298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81461" y="4200298"/>
              <a:ext cx="1239852" cy="123294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5400000">
              <a:off x="1169441" y="4473855"/>
              <a:ext cx="63892" cy="68582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1163287" y="4312432"/>
              <a:ext cx="76199" cy="1016793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3205674" y="4764496"/>
            <a:ext cx="1239852" cy="1232944"/>
            <a:chOff x="2644761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2644761" y="4034677"/>
              <a:ext cx="1239852" cy="123294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097987">
              <a:off x="3232741" y="4308234"/>
              <a:ext cx="63892" cy="68582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3226587" y="4146811"/>
              <a:ext cx="76199" cy="1016793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4724703" y="4764496"/>
            <a:ext cx="1239852" cy="1232944"/>
            <a:chOff x="4156959" y="401103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156959" y="4011034"/>
              <a:ext cx="1239852" cy="123294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0687927">
              <a:off x="4744939" y="4284591"/>
              <a:ext cx="63892" cy="68582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4743547" y="4123168"/>
              <a:ext cx="76199" cy="1016793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6234856" y="4764496"/>
            <a:ext cx="1239852" cy="1232944"/>
            <a:chOff x="5559675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559675" y="4034677"/>
              <a:ext cx="1239852" cy="123294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990450">
              <a:off x="6152417" y="4310615"/>
              <a:ext cx="63892" cy="68582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6146263" y="4146811"/>
              <a:ext cx="76199" cy="101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0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past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51438" y="1991762"/>
            <a:ext cx="7636912" cy="4101220"/>
            <a:chOff x="751438" y="1991762"/>
            <a:chExt cx="7636912" cy="41012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262354" y="2257813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755650" y="1991762"/>
              <a:ext cx="1806373" cy="1892175"/>
              <a:chOff x="753428" y="1991762"/>
              <a:chExt cx="2453489" cy="257002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51" t="7156"/>
              <a:stretch/>
            </p:blipFill>
            <p:spPr>
              <a:xfrm>
                <a:off x="753428" y="1991762"/>
                <a:ext cx="2062040" cy="218682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40348"/>
              <a:stretch/>
            </p:blipFill>
            <p:spPr>
              <a:xfrm rot="5400000">
                <a:off x="695158" y="2050032"/>
                <a:ext cx="2570029" cy="245348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b="38367"/>
            <a:stretch/>
          </p:blipFill>
          <p:spPr>
            <a:xfrm>
              <a:off x="751438" y="4359352"/>
              <a:ext cx="2886549" cy="173347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762357" y="2939814"/>
            <a:ext cx="136736" cy="17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58" r="18155" b="49999"/>
          <a:stretch/>
        </p:blipFill>
        <p:spPr>
          <a:xfrm>
            <a:off x="755650" y="1991762"/>
            <a:ext cx="7632700" cy="41012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Oval 3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29" name="Oval 2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262354" y="2257813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55650" y="1991605"/>
            <a:ext cx="1806373" cy="1892175"/>
            <a:chOff x="753428" y="1991549"/>
            <a:chExt cx="2453489" cy="25700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1" t="7156"/>
            <a:stretch/>
          </p:blipFill>
          <p:spPr>
            <a:xfrm>
              <a:off x="753428" y="1991762"/>
              <a:ext cx="2062040" cy="2186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b="40348"/>
            <a:stretch/>
          </p:blipFill>
          <p:spPr>
            <a:xfrm rot="5400000">
              <a:off x="695158" y="2049819"/>
              <a:ext cx="2570029" cy="2453489"/>
            </a:xfrm>
            <a:prstGeom prst="rect">
              <a:avLst/>
            </a:prstGeom>
            <a:effectLst/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b="38367"/>
          <a:stretch/>
        </p:blipFill>
        <p:spPr>
          <a:xfrm>
            <a:off x="755650" y="4359352"/>
            <a:ext cx="2882337" cy="1733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85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086624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37069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past 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1476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59730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592110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past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5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170196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492760"/>
              <a:ext cx="1423893" cy="13196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15 minutes past 11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(quarter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past 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395</TotalTime>
  <Words>1374</Words>
  <Application>Microsoft Office PowerPoint</Application>
  <PresentationFormat>On-screen Show (4:3)</PresentationFormat>
  <Paragraphs>304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Tuffy</vt:lpstr>
      <vt:lpstr>Sassoon Infant Md</vt:lpstr>
      <vt:lpstr>Twinkl</vt:lpstr>
      <vt:lpstr>Sassoon Infant Rg</vt:lpstr>
      <vt:lpstr>Arial</vt:lpstr>
      <vt:lpstr>Times New Roman</vt:lpstr>
      <vt:lpstr>Twinkl SemiBold</vt:lpstr>
      <vt:lpstr>1_Office Theme</vt:lpstr>
      <vt:lpstr>Maths</vt:lpstr>
      <vt:lpstr>Telling the Time in Five-Minute Intervals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Maurice Stubbs</cp:lastModifiedBy>
  <cp:revision>57</cp:revision>
  <dcterms:created xsi:type="dcterms:W3CDTF">2017-03-16T17:37:56Z</dcterms:created>
  <dcterms:modified xsi:type="dcterms:W3CDTF">2017-11-25T09:31:09Z</dcterms:modified>
</cp:coreProperties>
</file>